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7A4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 autoAdjust="0"/>
    <p:restoredTop sz="94660"/>
  </p:normalViewPr>
  <p:slideViewPr>
    <p:cSldViewPr>
      <p:cViewPr varScale="1">
        <p:scale>
          <a:sx n="68" d="100"/>
          <a:sy n="68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FFA1C-C730-4167-8BE5-0549A659271D}" type="datetimeFigureOut">
              <a:rPr lang="pl-PL" smtClean="0"/>
              <a:pPr/>
              <a:t>2013-06-12</a:t>
            </a:fld>
            <a:endParaRPr lang="pl-PL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2E0935C-CEF0-497A-B10D-4491F2D571D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FFA1C-C730-4167-8BE5-0549A659271D}" type="datetimeFigureOut">
              <a:rPr lang="pl-PL" smtClean="0"/>
              <a:pPr/>
              <a:t>2013-06-12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935C-CEF0-497A-B10D-4491F2D571D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FFA1C-C730-4167-8BE5-0549A659271D}" type="datetimeFigureOut">
              <a:rPr lang="pl-PL" smtClean="0"/>
              <a:pPr/>
              <a:t>2013-06-12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935C-CEF0-497A-B10D-4491F2D571D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FFA1C-C730-4167-8BE5-0549A659271D}" type="datetimeFigureOut">
              <a:rPr lang="pl-PL" smtClean="0"/>
              <a:pPr/>
              <a:t>2013-06-12</a:t>
            </a:fld>
            <a:endParaRPr lang="pl-PL" dirty="0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2E0935C-CEF0-497A-B10D-4491F2D571D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FFA1C-C730-4167-8BE5-0549A659271D}" type="datetimeFigureOut">
              <a:rPr lang="pl-PL" smtClean="0"/>
              <a:pPr/>
              <a:t>2013-06-12</a:t>
            </a:fld>
            <a:endParaRPr lang="pl-PL" dirty="0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935C-CEF0-497A-B10D-4491F2D571D8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FFA1C-C730-4167-8BE5-0549A659271D}" type="datetimeFigureOut">
              <a:rPr lang="pl-PL" smtClean="0"/>
              <a:pPr/>
              <a:t>2013-06-12</a:t>
            </a:fld>
            <a:endParaRPr lang="pl-PL" dirty="0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935C-CEF0-497A-B10D-4491F2D571D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FFA1C-C730-4167-8BE5-0549A659271D}" type="datetimeFigureOut">
              <a:rPr lang="pl-PL" smtClean="0"/>
              <a:pPr/>
              <a:t>2013-06-12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2E0935C-CEF0-497A-B10D-4491F2D571D8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FFA1C-C730-4167-8BE5-0549A659271D}" type="datetimeFigureOut">
              <a:rPr lang="pl-PL" smtClean="0"/>
              <a:pPr/>
              <a:t>2013-06-12</a:t>
            </a:fld>
            <a:endParaRPr lang="pl-PL" dirty="0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935C-CEF0-497A-B10D-4491F2D571D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FFA1C-C730-4167-8BE5-0549A659271D}" type="datetimeFigureOut">
              <a:rPr lang="pl-PL" smtClean="0"/>
              <a:pPr/>
              <a:t>2013-06-12</a:t>
            </a:fld>
            <a:endParaRPr lang="pl-PL" dirty="0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935C-CEF0-497A-B10D-4491F2D571D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FFA1C-C730-4167-8BE5-0549A659271D}" type="datetimeFigureOut">
              <a:rPr lang="pl-PL" smtClean="0"/>
              <a:pPr/>
              <a:t>2013-06-12</a:t>
            </a:fld>
            <a:endParaRPr lang="pl-PL" dirty="0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935C-CEF0-497A-B10D-4491F2D571D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FFA1C-C730-4167-8BE5-0549A659271D}" type="datetimeFigureOut">
              <a:rPr lang="pl-PL" smtClean="0"/>
              <a:pPr/>
              <a:t>2013-06-12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935C-CEF0-497A-B10D-4491F2D571D8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53FFA1C-C730-4167-8BE5-0549A659271D}" type="datetimeFigureOut">
              <a:rPr lang="pl-PL" smtClean="0"/>
              <a:pPr/>
              <a:t>2013-06-12</a:t>
            </a:fld>
            <a:endParaRPr lang="pl-PL" dirty="0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2E0935C-CEF0-497A-B10D-4491F2D571D8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pl-P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026798" y="836712"/>
            <a:ext cx="709040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FESTYN</a:t>
            </a:r>
            <a:r>
              <a:rPr lang="pl-PL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 </a:t>
            </a:r>
            <a:r>
              <a:rPr lang="pl-PL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RODZINNY</a:t>
            </a:r>
            <a:r>
              <a:rPr lang="pl-PL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/>
            </a:r>
            <a:br>
              <a:rPr lang="pl-PL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</a:br>
            <a:r>
              <a:rPr lang="pl-PL" sz="5400" b="1" cap="all" dirty="0" smtClean="0">
                <a:ln w="9000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8 CZERWCA 2013</a:t>
            </a:r>
            <a:endParaRPr lang="pl-PL" sz="5400" b="1" dirty="0">
              <a:ln w="9000" cmpd="sng">
                <a:solidFill>
                  <a:schemeClr val="tx2">
                    <a:lumMod val="1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1026" name="Picture 2" descr="C:\Users\Czemple\Desktop\FESTYN RODZINNY ko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l-PL" sz="2000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</a:rPr>
              <a:t>Po zakończonych konkurencjach wręczanie dyplomów. </a:t>
            </a:r>
            <a:br>
              <a:rPr lang="pl-PL" sz="2000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</a:rPr>
            </a:br>
            <a:r>
              <a:rPr lang="pl-PL" sz="2000" dirty="0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</a:rPr>
              <a:t> I miejsce rodzina Klemp</a:t>
            </a:r>
            <a:r>
              <a:rPr lang="pl-PL" sz="2000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</a:rPr>
              <a:t>, </a:t>
            </a:r>
            <a:r>
              <a:rPr lang="pl-PL" sz="2000" dirty="0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</a:rPr>
              <a:t>II miejsce rodzina Pompa </a:t>
            </a:r>
            <a:r>
              <a:rPr lang="pl-PL" sz="2000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</a:rPr>
              <a:t>, </a:t>
            </a:r>
            <a:r>
              <a:rPr lang="pl-PL" sz="2000" dirty="0" smtClean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</a:rPr>
              <a:t>III miejsce rodzina Brandys i rodzina Drewniak</a:t>
            </a:r>
            <a:r>
              <a:rPr lang="pl-PL" sz="20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, IV miejsce rodzina Hermansa</a:t>
            </a:r>
            <a:endParaRPr lang="pl-PL" sz="2000" dirty="0">
              <a:ln>
                <a:solidFill>
                  <a:srgbClr val="7030A0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4" name="Symbol zastępczy zawartości 3" descr="DSC_41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4293096"/>
            <a:ext cx="2376264" cy="1787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C:\Users\Czemple\Desktop\festyn\DSC_41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556792"/>
            <a:ext cx="252028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Users\Czemple\Desktop\festyn\DSC_41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628800"/>
            <a:ext cx="244827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:\Users\Czemple\Desktop\festyn\DSC_41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933056"/>
            <a:ext cx="2736304" cy="2311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 descr="C:\Users\Czemple\Desktop\festyn\DSC_41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628800"/>
            <a:ext cx="259228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pole tekstowe 8"/>
          <p:cNvSpPr txBox="1"/>
          <p:nvPr/>
        </p:nvSpPr>
        <p:spPr>
          <a:xfrm>
            <a:off x="6228185" y="4077072"/>
            <a:ext cx="29158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Bookman Old Style" pitchFamily="18" charset="0"/>
              </a:rPr>
              <a:t>Koniecznie trzeba nadmienić,</a:t>
            </a:r>
          </a:p>
          <a:p>
            <a:r>
              <a:rPr lang="pl-PL" sz="16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Bookman Old Style" pitchFamily="18" charset="0"/>
              </a:rPr>
              <a:t>że wszystkie konkurencje</a:t>
            </a:r>
          </a:p>
          <a:p>
            <a:r>
              <a:rPr lang="pl-PL" sz="16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Bookman Old Style" pitchFamily="18" charset="0"/>
              </a:rPr>
              <a:t>sportowe prowadziła pani</a:t>
            </a:r>
          </a:p>
          <a:p>
            <a:r>
              <a:rPr lang="pl-PL" sz="16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Bookman Old Style" pitchFamily="18" charset="0"/>
              </a:rPr>
              <a:t>Izabela Materniak przy pomocy : pań z nauczania </a:t>
            </a:r>
          </a:p>
          <a:p>
            <a:r>
              <a:rPr lang="pl-PL" sz="16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Bookman Old Style" pitchFamily="18" charset="0"/>
              </a:rPr>
              <a:t>poczatkowego oraz pana Janusza </a:t>
            </a:r>
          </a:p>
          <a:p>
            <a:r>
              <a:rPr lang="pl-PL" sz="16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Bookman Old Style" pitchFamily="18" charset="0"/>
              </a:rPr>
              <a:t>Poprawy</a:t>
            </a:r>
            <a:endParaRPr lang="pl-PL" sz="1600" b="1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24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</a:rPr>
              <a:t>NA ZAKOŃCZENIE ROZEGRANO MECZ TOWARZYSKI :</a:t>
            </a:r>
            <a:br>
              <a:rPr lang="pl-PL" sz="24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</a:rPr>
            </a:br>
            <a:r>
              <a:rPr lang="pl-PL" sz="24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</a:rPr>
              <a:t> LZS : PSP BOGACICA, KTÓRY ZAKOŃCZYŁ SIĘ WYNIKIEM</a:t>
            </a:r>
            <a:br>
              <a:rPr lang="pl-PL" sz="24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</a:rPr>
            </a:br>
            <a:r>
              <a:rPr lang="pl-PL" sz="24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</a:rPr>
              <a:t>0:1 DLA PSP BOGACICA</a:t>
            </a:r>
            <a:endParaRPr lang="pl-PL" sz="2400" dirty="0">
              <a:ln>
                <a:solidFill>
                  <a:srgbClr val="0070C0"/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6" name="Symbol zastępczy zawartości 5" descr="DSC_42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44824"/>
            <a:ext cx="8229600" cy="4133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80475" y="980729"/>
            <a:ext cx="8686800" cy="1080119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SERDECZNIE   DZIĘKUJEMY  NASZYM  RODZICOM  ZA WSZYSTKO  CO  DLA NAS ROBIĄ    </a:t>
            </a:r>
            <a:endParaRPr lang="pl-PL" sz="2400" dirty="0">
              <a:ln w="635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5" name="Symbol zastępczy zawartości 4" descr="serce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204864"/>
            <a:ext cx="5086350" cy="3402012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002060"/>
                </a:solidFill>
              </a:rPr>
              <a:t>DZIĘKUJĘ ZA UWAGĘ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 smtClean="0"/>
              <a:t>TEKST I ZDJĘCIA</a:t>
            </a:r>
            <a:r>
              <a:rPr lang="pl-PL" dirty="0" smtClean="0"/>
              <a:t>: </a:t>
            </a:r>
            <a:r>
              <a:rPr lang="pl-PL" sz="2400" dirty="0" smtClean="0"/>
              <a:t>Agata  Śliwińska-Czempiel</a:t>
            </a:r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Czemple\Desktop\festyn\DSC_4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556792"/>
            <a:ext cx="3240360" cy="4912204"/>
          </a:xfrm>
          <a:prstGeom prst="rect">
            <a:avLst/>
          </a:prstGeom>
          <a:noFill/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656184"/>
          </a:xfrm>
        </p:spPr>
        <p:txBody>
          <a:bodyPr>
            <a:normAutofit/>
          </a:bodyPr>
          <a:lstStyle/>
          <a:p>
            <a:pPr algn="ctr"/>
            <a:r>
              <a:rPr lang="pl-PL" sz="1600" spc="50" dirty="0" smtClean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man Old Style" pitchFamily="18" charset="0"/>
              </a:rPr>
              <a:t>8 CZERWCA OGODZINIE 15:30  DYREKTOR PSP W BOGACICY  PANI KRYSTYNA MARCZAK WRAZ Z SOŁTYSEM  BOGACICY PANEM JÓZEFEM MROZKIEM UROCZYŚCIE ROZPOCZĘLI </a:t>
            </a:r>
            <a:br>
              <a:rPr lang="pl-PL" sz="1600" spc="50" dirty="0" smtClean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man Old Style" pitchFamily="18" charset="0"/>
              </a:rPr>
            </a:br>
            <a:r>
              <a:rPr lang="pl-PL" sz="1600" spc="50" dirty="0" smtClean="0">
                <a:ln w="13500">
                  <a:solidFill>
                    <a:srgbClr val="FF0000">
                      <a:alpha val="65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man Old Style" pitchFamily="18" charset="0"/>
              </a:rPr>
              <a:t>II FESTYN RODZINNY W BOGACICY</a:t>
            </a:r>
            <a:endParaRPr lang="pl-PL" sz="1600" spc="50" dirty="0">
              <a:ln w="13500">
                <a:solidFill>
                  <a:srgbClr val="FF0000">
                    <a:alpha val="6500"/>
                  </a:srgb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476672"/>
            <a:ext cx="8610600" cy="936104"/>
          </a:xfrm>
        </p:spPr>
        <p:txBody>
          <a:bodyPr>
            <a:normAutofit/>
          </a:bodyPr>
          <a:lstStyle/>
          <a:p>
            <a:r>
              <a:rPr lang="pl-PL" sz="18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latin typeface="Bookman Old Style" pitchFamily="18" charset="0"/>
              </a:rPr>
              <a:t>ZACZĘLIŚMY KONKURENCJAMI SPORTOWYMI, W KTÓRYCH BRAŁY UDZIAŁ RODZINY: Brandys, Drewniak ,Hermansa, Klemp, Pompa</a:t>
            </a:r>
            <a:endParaRPr lang="pl-PL" sz="18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1520" y="1700808"/>
            <a:ext cx="4290556" cy="792088"/>
          </a:xfrm>
        </p:spPr>
        <p:txBody>
          <a:bodyPr>
            <a:normAutofit/>
          </a:bodyPr>
          <a:lstStyle/>
          <a:p>
            <a:r>
              <a:rPr lang="pl-PL" sz="18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Pierwsza konkurencja w ramach akcji ,,BOGACICA BIEGA”</a:t>
            </a:r>
            <a:endParaRPr lang="pl-PL" sz="18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628800"/>
            <a:ext cx="4292241" cy="864096"/>
          </a:xfrm>
        </p:spPr>
        <p:txBody>
          <a:bodyPr>
            <a:normAutofit lnSpcReduction="10000"/>
          </a:bodyPr>
          <a:lstStyle/>
          <a:p>
            <a:r>
              <a:rPr lang="pl-PL" sz="1800" dirty="0" smtClean="0"/>
              <a:t>A </a:t>
            </a:r>
            <a:r>
              <a:rPr lang="pl-PL" sz="1800" cap="none" dirty="0" smtClean="0"/>
              <a:t>następnie było ubijanie piany trzepaczką. W tej konkurencji okazała się najlepsza Gabrysia Klemp. </a:t>
            </a:r>
            <a:endParaRPr lang="pl-PL" sz="1800" dirty="0"/>
          </a:p>
        </p:txBody>
      </p:sp>
      <p:pic>
        <p:nvPicPr>
          <p:cNvPr id="8" name="Symbol zastępczy zawartości 7" descr="DSC_413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2492896"/>
            <a:ext cx="4040188" cy="2704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Symbol zastępczy zawartości 8" descr="DSC_414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492896"/>
            <a:ext cx="4041775" cy="2705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Czemple\Desktop\festyn\DSC_41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473624"/>
            <a:ext cx="2520280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extrusionH="69850" contourW="12700" prstMaterial="softEdge">
              <a:bevelT w="38100" h="38100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pPr algn="ctr"/>
            <a:r>
              <a:rPr lang="pl-PL" sz="2000" dirty="0" smtClean="0">
                <a:ln>
                  <a:solidFill>
                    <a:srgbClr val="00B0F0"/>
                  </a:solidFill>
                </a:ln>
                <a:solidFill>
                  <a:srgbClr val="0037A4"/>
                </a:solidFill>
                <a:effectLst/>
              </a:rPr>
              <a:t>Konkurencje  sportowe  przeplatane  były  występami  uczniów naszej  szkoły.   Najpierw wystąpiła klasa szósta.</a:t>
            </a:r>
            <a:r>
              <a:rPr lang="pl-PL" sz="1800" dirty="0" smtClean="0">
                <a:ln>
                  <a:solidFill>
                    <a:srgbClr val="00B0F0"/>
                  </a:solidFill>
                </a:ln>
                <a:solidFill>
                  <a:srgbClr val="0037A4"/>
                </a:solidFill>
                <a:effectLst/>
              </a:rPr>
              <a:t/>
            </a:r>
            <a:br>
              <a:rPr lang="pl-PL" sz="1800" dirty="0" smtClean="0">
                <a:ln>
                  <a:solidFill>
                    <a:srgbClr val="00B0F0"/>
                  </a:solidFill>
                </a:ln>
                <a:solidFill>
                  <a:srgbClr val="0037A4"/>
                </a:solidFill>
                <a:effectLst/>
              </a:rPr>
            </a:br>
            <a:r>
              <a:rPr lang="pl-PL" sz="1800" dirty="0" smtClean="0">
                <a:ln>
                  <a:solidFill>
                    <a:srgbClr val="00B0F0"/>
                  </a:solidFill>
                </a:ln>
                <a:solidFill>
                  <a:srgbClr val="0037A4"/>
                </a:solidFill>
                <a:effectLst/>
              </a:rPr>
              <a:t>A dla najmłodszych utworzono kącik zabaw</a:t>
            </a:r>
            <a:endParaRPr lang="pl-PL" sz="1800" dirty="0">
              <a:ln>
                <a:solidFill>
                  <a:srgbClr val="00B0F0"/>
                </a:solidFill>
              </a:ln>
              <a:solidFill>
                <a:srgbClr val="0037A4"/>
              </a:solidFill>
            </a:endParaRPr>
          </a:p>
        </p:txBody>
      </p:sp>
      <p:pic>
        <p:nvPicPr>
          <p:cNvPr id="5" name="Symbol zastępczy zawartości 4" descr="DSC_414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268760"/>
            <a:ext cx="4038600" cy="2703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ymbol zastępczy zawartości 5" descr="DSC_414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1340768"/>
            <a:ext cx="4038600" cy="2703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Czemple\Desktop\festyn\DSC_41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4014088"/>
            <a:ext cx="3816424" cy="2843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404665"/>
            <a:ext cx="4040188" cy="792088"/>
          </a:xfrm>
        </p:spPr>
        <p:txBody>
          <a:bodyPr>
            <a:normAutofit/>
          </a:bodyPr>
          <a:lstStyle/>
          <a:p>
            <a:r>
              <a:rPr lang="pl-PL" sz="1400" dirty="0" smtClean="0"/>
              <a:t>A teraz  domek z kart…. Nie łatwe  zadanie   szczególnie  przy  lekkim wiaterku </a:t>
            </a:r>
            <a:endParaRPr lang="pl-PL" sz="14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476673"/>
            <a:ext cx="4041775" cy="1296144"/>
          </a:xfrm>
        </p:spPr>
        <p:txBody>
          <a:bodyPr>
            <a:normAutofit/>
          </a:bodyPr>
          <a:lstStyle/>
          <a:p>
            <a:r>
              <a:rPr lang="pl-PL" sz="1600" dirty="0" smtClean="0"/>
              <a:t>Kolejno wystąpiły klasy drugie i trzecie z piosenkami specjalnie dla rodziców</a:t>
            </a:r>
            <a:endParaRPr lang="pl-PL" sz="1600" dirty="0"/>
          </a:p>
        </p:txBody>
      </p:sp>
      <p:pic>
        <p:nvPicPr>
          <p:cNvPr id="7" name="Symbol zastępczy zawartości 6" descr="DSC_415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4040188" cy="2704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Symbol zastępczy zawartości 9" descr="DSC_415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412776"/>
            <a:ext cx="4041775" cy="2705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Czemple\Desktop\festyn\DSC_4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429000"/>
            <a:ext cx="2856278" cy="30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Czemple\Desktop\festyn\DSC_41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573016"/>
            <a:ext cx="3888432" cy="3034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0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W międzyczasie można było zamienić się w swojego ulubionego bohatera bajek, lub zwierzaczka albo zdecydowanie zmienić fryzurę</a:t>
            </a:r>
            <a:endParaRPr lang="pl-PL" sz="2000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5" name="Symbol zastępczy zawartości 4" descr="DSC_42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4038600" cy="2703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ymbol zastępczy zawartości 6" descr="DSC_418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491880" y="1700808"/>
            <a:ext cx="4038600" cy="2703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Czemple\Desktop\festyn\DSC_41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356992"/>
            <a:ext cx="259228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Czemple\Desktop\festyn\DSC_42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077072"/>
            <a:ext cx="388843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32657"/>
            <a:ext cx="4040188" cy="1080120"/>
          </a:xfrm>
        </p:spPr>
        <p:txBody>
          <a:bodyPr>
            <a:normAutofit/>
          </a:bodyPr>
          <a:lstStyle/>
          <a:p>
            <a:r>
              <a:rPr lang="pl-PL" sz="1800" dirty="0" smtClean="0"/>
              <a:t>A teraz  Rzut y woreczkami z różnej odległości do  talerza</a:t>
            </a:r>
            <a:endParaRPr lang="pl-PL" sz="18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548681"/>
            <a:ext cx="4041775" cy="792087"/>
          </a:xfrm>
        </p:spPr>
        <p:txBody>
          <a:bodyPr>
            <a:normAutofit fontScale="92500" lnSpcReduction="10000"/>
          </a:bodyPr>
          <a:lstStyle/>
          <a:p>
            <a:r>
              <a:rPr lang="pl-PL" sz="1800" dirty="0" smtClean="0"/>
              <a:t>Oraz jedna z trudniejszych konkurencji -  rzut  jajkiem (surowym) do przeciwnika </a:t>
            </a:r>
            <a:r>
              <a:rPr lang="pl-PL" sz="1800" dirty="0" smtClean="0">
                <a:sym typeface="Wingdings" pitchFamily="2" charset="2"/>
              </a:rPr>
              <a:t></a:t>
            </a:r>
            <a:endParaRPr lang="pl-PL" sz="1800" dirty="0"/>
          </a:p>
        </p:txBody>
      </p:sp>
      <p:pic>
        <p:nvPicPr>
          <p:cNvPr id="7" name="Symbol zastępczy zawartości 6" descr="DSC_416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4040188" cy="2704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ymbol zastępczy zawartości 7" descr="DSC_417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340768"/>
            <a:ext cx="4041775" cy="2705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Users\Czemple\Desktop\festyn\DSC_41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645023"/>
            <a:ext cx="5184576" cy="2844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Czemple\Desktop\festyn\DSC_41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356992"/>
            <a:ext cx="5040560" cy="3132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476673"/>
            <a:ext cx="4040188" cy="936104"/>
          </a:xfrm>
        </p:spPr>
        <p:txBody>
          <a:bodyPr>
            <a:normAutofit/>
          </a:bodyPr>
          <a:lstStyle/>
          <a:p>
            <a:r>
              <a:rPr lang="pl-PL" sz="1800" dirty="0" smtClean="0"/>
              <a:t>Na koniec do akcji weszły balony. naDmuchiwanie balonów  aż pękną,</a:t>
            </a:r>
            <a:endParaRPr lang="pl-PL" sz="18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404665"/>
            <a:ext cx="4041775" cy="1080120"/>
          </a:xfrm>
        </p:spPr>
        <p:txBody>
          <a:bodyPr>
            <a:normAutofit/>
          </a:bodyPr>
          <a:lstStyle/>
          <a:p>
            <a:r>
              <a:rPr lang="pl-PL" dirty="0" smtClean="0"/>
              <a:t>A następnie przerzucanie balonów wypełnionych wodą z jednego kocyka do drugiego</a:t>
            </a:r>
            <a:endParaRPr lang="pl-PL" dirty="0"/>
          </a:p>
        </p:txBody>
      </p:sp>
      <p:pic>
        <p:nvPicPr>
          <p:cNvPr id="7" name="Symbol zastępczy zawartości 6" descr="DSC_4176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79512" y="1340768"/>
            <a:ext cx="4040188" cy="2704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ymbol zastępczy zawartości 7" descr="DSC_4189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716016" y="1484784"/>
            <a:ext cx="4041775" cy="2705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32655"/>
            <a:ext cx="8147248" cy="648073"/>
          </a:xfrm>
        </p:spPr>
        <p:txBody>
          <a:bodyPr>
            <a:normAutofit fontScale="90000"/>
          </a:bodyPr>
          <a:lstStyle/>
          <a:p>
            <a:r>
              <a:rPr lang="pl-PL" sz="24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Nasi najbardziej utalentowani wokalnie uczniowie </a:t>
            </a:r>
            <a:r>
              <a:rPr lang="pl-PL" sz="2000" dirty="0" smtClean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  <a:sym typeface="Wingdings" pitchFamily="2" charset="2"/>
              </a:rPr>
              <a:t></a:t>
            </a:r>
            <a:endParaRPr lang="pl-PL" sz="2000" dirty="0">
              <a:ln>
                <a:solidFill>
                  <a:srgbClr val="7030A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96753"/>
            <a:ext cx="4040188" cy="792088"/>
          </a:xfrm>
        </p:spPr>
        <p:txBody>
          <a:bodyPr>
            <a:normAutofit/>
          </a:bodyPr>
          <a:lstStyle/>
          <a:p>
            <a:r>
              <a:rPr lang="pl-PL" sz="2000" dirty="0" smtClean="0"/>
              <a:t>Monika  Podmostka</a:t>
            </a:r>
            <a:endParaRPr lang="pl-PL" sz="20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484784"/>
            <a:ext cx="4292241" cy="648072"/>
          </a:xfrm>
        </p:spPr>
        <p:txBody>
          <a:bodyPr>
            <a:normAutofit/>
          </a:bodyPr>
          <a:lstStyle/>
          <a:p>
            <a:r>
              <a:rPr lang="pl-PL" sz="2000" dirty="0" smtClean="0"/>
              <a:t> maciej  kinder</a:t>
            </a:r>
            <a:endParaRPr lang="pl-PL" sz="2000" dirty="0"/>
          </a:p>
        </p:txBody>
      </p:sp>
      <p:pic>
        <p:nvPicPr>
          <p:cNvPr id="7" name="Symbol zastępczy zawartości 6" descr="DSC_418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2204864"/>
            <a:ext cx="2519678" cy="3763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ymbol zastępczy zawartości 7" descr="20130608_16360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276872"/>
            <a:ext cx="3111484" cy="3763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512</TotalTime>
  <Words>234</Words>
  <Application>Microsoft Office PowerPoint</Application>
  <PresentationFormat>Pokaz na ekranie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Wędrówka</vt:lpstr>
      <vt:lpstr> </vt:lpstr>
      <vt:lpstr>8 CZERWCA OGODZINIE 15:30  DYREKTOR PSP W BOGACICY  PANI KRYSTYNA MARCZAK WRAZ Z SOŁTYSEM  BOGACICY PANEM JÓZEFEM MROZKIEM UROCZYŚCIE ROZPOCZĘLI  II FESTYN RODZINNY W BOGACICY</vt:lpstr>
      <vt:lpstr>ZACZĘLIŚMY KONKURENCJAMI SPORTOWYMI, W KTÓRYCH BRAŁY UDZIAŁ RODZINY: Brandys, Drewniak ,Hermansa, Klemp, Pompa</vt:lpstr>
      <vt:lpstr>Konkurencje  sportowe  przeplatane  były  występami  uczniów naszej  szkoły.   Najpierw wystąpiła klasa szósta. A dla najmłodszych utworzono kącik zabaw</vt:lpstr>
      <vt:lpstr>Slajd 5</vt:lpstr>
      <vt:lpstr>W międzyczasie można było zamienić się w swojego ulubionego bohatera bajek, lub zwierzaczka albo zdecydowanie zmienić fryzurę</vt:lpstr>
      <vt:lpstr>Slajd 7</vt:lpstr>
      <vt:lpstr>Slajd 8</vt:lpstr>
      <vt:lpstr>Nasi najbardziej utalentowani wokalnie uczniowie </vt:lpstr>
      <vt:lpstr>Po zakończonych konkurencjach wręczanie dyplomów.   I miejsce rodzina Klemp, II miejsce rodzina Pompa , III miejsce rodzina Brandys i rodzina Drewniak, IV miejsce rodzina Hermansa</vt:lpstr>
      <vt:lpstr>NA ZAKOŃCZENIE ROZEGRANO MECZ TOWARZYSKI :  LZS : PSP BOGACICA, KTÓRY ZAKOŃCZYŁ SIĘ WYNIKIEM 0:1 DLA PSP BOGACICA</vt:lpstr>
      <vt:lpstr>SERDECZNIE   DZIĘKUJEMY  NASZYM  RODZICOM  ZA WSZYSTKO  CO  DLA NAS ROBIĄ    </vt:lpstr>
      <vt:lpstr>TEKST I ZDJĘCIA: Agata  Śliwińska-Czempiel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Czemple</dc:creator>
  <cp:lastModifiedBy>Czemple</cp:lastModifiedBy>
  <cp:revision>44</cp:revision>
  <dcterms:created xsi:type="dcterms:W3CDTF">2013-06-10T09:04:53Z</dcterms:created>
  <dcterms:modified xsi:type="dcterms:W3CDTF">2013-06-12T21:00:06Z</dcterms:modified>
</cp:coreProperties>
</file>